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34271E5-6F3F-4D92-8BE1-0FC0BD9DE44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9BDEFC1-7549-4B5A-BF61-1C96D43560E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92AF9BA-CD18-40E7-A183-5CB14F85685F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4316932-7B7A-4FE5-B880-79ABAB55F919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D3EB040-F800-41A2-9C77-7E23402BF47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FCCFEBE-3BA8-4413-8EC8-7EB587DDEF0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E8CD159-DC45-4BB7-9075-7D8A42CE4F7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8F90FDB-4B77-451E-B2BB-31D184C2465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714AAE5-C8DB-4A44-A842-586D821D8EC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664137D-A1FC-4872-B058-7632E654E04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4E55DC8-C397-4817-BCF5-8024ADD49CF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9E253A6-4F76-45E6-8D73-A235B00CD09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00b050"/>
            </a:solidFill>
          </a:ln>
        </p:spPr>
      </p:cxnSp>
      <p:sp>
        <p:nvSpPr>
          <p:cNvPr id="1" name="Rectangle 8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3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pic>
        <p:nvPicPr>
          <p:cNvPr id="3" name="Image 10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dt" idx="1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fr-F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rgbClr val="8b8b8b"/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ftr" idx="2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sldNum" idx="3"/>
          </p:nvPr>
        </p:nvSpPr>
        <p:spPr>
          <a:xfrm>
            <a:off x="8425080" y="6492960"/>
            <a:ext cx="7185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fr-F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6D1FC59F-6566-4A2E-A4F3-6D4B7BA13DCB}" type="slidenum">
              <a:rPr b="0" lang="fr-FR" sz="120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Cliquez pour éditer le format du plan de texte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Second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Troisième niveau de plan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Quatrième niveau de plan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Cinquième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Sixième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Septième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00b050"/>
            </a:solidFill>
          </a:ln>
        </p:spPr>
      </p:cxnSp>
      <p:sp>
        <p:nvSpPr>
          <p:cNvPr id="46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3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1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5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89" name="Groupe 2"/>
          <p:cNvGrpSpPr/>
          <p:nvPr/>
        </p:nvGrpSpPr>
        <p:grpSpPr>
          <a:xfrm>
            <a:off x="0" y="330120"/>
            <a:ext cx="9143640" cy="6527520"/>
            <a:chOff x="0" y="330120"/>
            <a:chExt cx="9143640" cy="6527520"/>
          </a:xfrm>
        </p:grpSpPr>
        <p:sp>
          <p:nvSpPr>
            <p:cNvPr id="90" name="Rectangle 3"/>
            <p:cNvSpPr/>
            <p:nvPr/>
          </p:nvSpPr>
          <p:spPr>
            <a:xfrm>
              <a:off x="0" y="330120"/>
              <a:ext cx="9143640" cy="652752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endParaRPr b="0" lang="fr-FR" sz="1800" spc="-1" strike="noStrike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91" name="ZoneTexte 4"/>
            <p:cNvSpPr/>
            <p:nvPr/>
          </p:nvSpPr>
          <p:spPr>
            <a:xfrm>
              <a:off x="2063880" y="3009960"/>
              <a:ext cx="5016240" cy="3014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</a:rPr>
                <a:t>CE2 : Je mémorise les doubles et moitiés.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  <a:ea typeface="Microsoft YaHei"/>
                </a:rPr>
                <a:t>CM1 : </a:t>
              </a:r>
              <a:r>
                <a:rPr b="1" lang="fr-FR" sz="3200" spc="-1" strike="noStrike">
                  <a:solidFill>
                    <a:srgbClr val="ffffff"/>
                  </a:solidFill>
                  <a:latin typeface="Calibri"/>
                </a:rPr>
                <a:t>Je connais les moitiés et je sais calculer la moitié d’un nombre.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92" name="Image 5" descr=""/>
            <p:cNvPicPr/>
            <p:nvPr/>
          </p:nvPicPr>
          <p:blipFill>
            <a:blip r:embed="rId1"/>
            <a:stretch/>
          </p:blipFill>
          <p:spPr>
            <a:xfrm>
              <a:off x="3654360" y="571320"/>
              <a:ext cx="1834920" cy="126576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485280" y="39060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Ecris les réponses sur ton 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7" name=""/>
          <p:cNvSpPr/>
          <p:nvPr/>
        </p:nvSpPr>
        <p:spPr>
          <a:xfrm>
            <a:off x="4572720" y="1080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96000" bIns="396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08" name="ZoneTexte 27"/>
          <p:cNvSpPr/>
          <p:nvPr/>
        </p:nvSpPr>
        <p:spPr>
          <a:xfrm>
            <a:off x="540720" y="1440000"/>
            <a:ext cx="3404520" cy="121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22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ZoneTexte 28"/>
          <p:cNvSpPr/>
          <p:nvPr/>
        </p:nvSpPr>
        <p:spPr>
          <a:xfrm>
            <a:off x="5220720" y="1440000"/>
            <a:ext cx="3404520" cy="121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28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"/>
          <p:cNvSpPr/>
          <p:nvPr/>
        </p:nvSpPr>
        <p:spPr>
          <a:xfrm>
            <a:off x="1620000" y="1080000"/>
            <a:ext cx="5939640" cy="65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3" name=""/>
          <p:cNvSpPr/>
          <p:nvPr/>
        </p:nvSpPr>
        <p:spPr>
          <a:xfrm>
            <a:off x="4572720" y="1080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96000" bIns="396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14" name=""/>
          <p:cNvSpPr/>
          <p:nvPr/>
        </p:nvSpPr>
        <p:spPr>
          <a:xfrm>
            <a:off x="1619640" y="1080000"/>
            <a:ext cx="5939640" cy="65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ZoneTexte 36"/>
          <p:cNvSpPr/>
          <p:nvPr/>
        </p:nvSpPr>
        <p:spPr>
          <a:xfrm>
            <a:off x="4823640" y="1482120"/>
            <a:ext cx="3351240" cy="121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90 est :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ZoneTexte 37"/>
          <p:cNvSpPr/>
          <p:nvPr/>
        </p:nvSpPr>
        <p:spPr>
          <a:xfrm>
            <a:off x="7810560" y="1699200"/>
            <a:ext cx="8290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Calibri"/>
              </a:rPr>
              <a:t>45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ZoneTexte 38"/>
          <p:cNvSpPr/>
          <p:nvPr/>
        </p:nvSpPr>
        <p:spPr>
          <a:xfrm>
            <a:off x="6659640" y="2437920"/>
            <a:ext cx="71676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90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ZoneTexte 39"/>
          <p:cNvSpPr/>
          <p:nvPr/>
        </p:nvSpPr>
        <p:spPr>
          <a:xfrm>
            <a:off x="6446520" y="5420880"/>
            <a:ext cx="93312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45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19" name="Groupe 16"/>
          <p:cNvGrpSpPr/>
          <p:nvPr/>
        </p:nvGrpSpPr>
        <p:grpSpPr>
          <a:xfrm>
            <a:off x="6634080" y="5124960"/>
            <a:ext cx="563400" cy="350280"/>
            <a:chOff x="6634080" y="5124960"/>
            <a:chExt cx="563400" cy="350280"/>
          </a:xfrm>
        </p:grpSpPr>
        <p:cxnSp>
          <p:nvCxnSpPr>
            <p:cNvPr id="220" name="Connecteur droit 13"/>
            <p:cNvCxnSpPr/>
            <p:nvPr/>
          </p:nvCxnSpPr>
          <p:spPr>
            <a:xfrm flipH="1" flipV="1">
              <a:off x="6634080" y="5124960"/>
              <a:ext cx="281880" cy="34560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221" name="Connecteur droit 14"/>
            <p:cNvCxnSpPr/>
            <p:nvPr/>
          </p:nvCxnSpPr>
          <p:spPr>
            <a:xfrm flipH="1">
              <a:off x="6915600" y="5130000"/>
              <a:ext cx="282240" cy="34560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sp>
        <p:nvSpPr>
          <p:cNvPr id="222" name="Flèche : bas 3"/>
          <p:cNvSpPr/>
          <p:nvPr/>
        </p:nvSpPr>
        <p:spPr>
          <a:xfrm>
            <a:off x="6801480" y="4044600"/>
            <a:ext cx="281160" cy="5706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23" name="ZoneTexte 40"/>
          <p:cNvSpPr/>
          <p:nvPr/>
        </p:nvSpPr>
        <p:spPr>
          <a:xfrm>
            <a:off x="6014160" y="4408560"/>
            <a:ext cx="19054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40 + 5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ZoneTexte 41"/>
          <p:cNvSpPr/>
          <p:nvPr/>
        </p:nvSpPr>
        <p:spPr>
          <a:xfrm>
            <a:off x="7028640" y="4044600"/>
            <a:ext cx="1431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moitié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ZoneTexte 42"/>
          <p:cNvSpPr/>
          <p:nvPr/>
        </p:nvSpPr>
        <p:spPr>
          <a:xfrm>
            <a:off x="5939640" y="3260880"/>
            <a:ext cx="216000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80 + 10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26" name="Groupe 17"/>
          <p:cNvGrpSpPr/>
          <p:nvPr/>
        </p:nvGrpSpPr>
        <p:grpSpPr>
          <a:xfrm>
            <a:off x="6737400" y="3048120"/>
            <a:ext cx="563040" cy="371880"/>
            <a:chOff x="6737400" y="3048120"/>
            <a:chExt cx="563040" cy="371880"/>
          </a:xfrm>
        </p:grpSpPr>
        <p:cxnSp>
          <p:nvCxnSpPr>
            <p:cNvPr id="227" name="Connecteur droit 15"/>
            <p:cNvCxnSpPr/>
            <p:nvPr/>
          </p:nvCxnSpPr>
          <p:spPr>
            <a:xfrm flipV="1">
              <a:off x="7019280" y="3048120"/>
              <a:ext cx="281520" cy="36720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  <p:cxnSp>
          <p:nvCxnSpPr>
            <p:cNvPr id="228" name="Connecteur droit 16"/>
            <p:cNvCxnSpPr/>
            <p:nvPr/>
          </p:nvCxnSpPr>
          <p:spPr>
            <a:xfrm>
              <a:off x="6737400" y="3053520"/>
              <a:ext cx="282240" cy="36684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</p:grpSp>
      <p:sp>
        <p:nvSpPr>
          <p:cNvPr id="229" name="ZoneTexte 29"/>
          <p:cNvSpPr/>
          <p:nvPr/>
        </p:nvSpPr>
        <p:spPr>
          <a:xfrm>
            <a:off x="360000" y="1440000"/>
            <a:ext cx="3351240" cy="121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22 est :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ZoneTexte 30"/>
          <p:cNvSpPr/>
          <p:nvPr/>
        </p:nvSpPr>
        <p:spPr>
          <a:xfrm>
            <a:off x="3420000" y="1699200"/>
            <a:ext cx="8290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Calibri"/>
              </a:rPr>
              <a:t>11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ZoneTexte 31"/>
          <p:cNvSpPr/>
          <p:nvPr/>
        </p:nvSpPr>
        <p:spPr>
          <a:xfrm>
            <a:off x="1878840" y="2340000"/>
            <a:ext cx="71676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ZoneTexte 32"/>
          <p:cNvSpPr/>
          <p:nvPr/>
        </p:nvSpPr>
        <p:spPr>
          <a:xfrm>
            <a:off x="1741680" y="5322960"/>
            <a:ext cx="93312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11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33" name="Groupe 14"/>
          <p:cNvGrpSpPr/>
          <p:nvPr/>
        </p:nvGrpSpPr>
        <p:grpSpPr>
          <a:xfrm>
            <a:off x="1929240" y="5027040"/>
            <a:ext cx="563400" cy="350280"/>
            <a:chOff x="1929240" y="5027040"/>
            <a:chExt cx="563400" cy="350280"/>
          </a:xfrm>
        </p:grpSpPr>
        <p:cxnSp>
          <p:nvCxnSpPr>
            <p:cNvPr id="234" name="Connecteur droit 5"/>
            <p:cNvCxnSpPr/>
            <p:nvPr/>
          </p:nvCxnSpPr>
          <p:spPr>
            <a:xfrm flipH="1" flipV="1">
              <a:off x="1929240" y="5027040"/>
              <a:ext cx="281880" cy="34560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235" name="Connecteur droit 6"/>
            <p:cNvCxnSpPr/>
            <p:nvPr/>
          </p:nvCxnSpPr>
          <p:spPr>
            <a:xfrm flipH="1">
              <a:off x="2210760" y="5032080"/>
              <a:ext cx="282240" cy="34560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grpSp>
        <p:nvGrpSpPr>
          <p:cNvPr id="236" name="Groupe 15"/>
          <p:cNvGrpSpPr/>
          <p:nvPr/>
        </p:nvGrpSpPr>
        <p:grpSpPr>
          <a:xfrm>
            <a:off x="1965240" y="2968200"/>
            <a:ext cx="563040" cy="371880"/>
            <a:chOff x="1965240" y="2968200"/>
            <a:chExt cx="563040" cy="371880"/>
          </a:xfrm>
        </p:grpSpPr>
        <p:cxnSp>
          <p:nvCxnSpPr>
            <p:cNvPr id="237" name="Connecteur droit 9"/>
            <p:cNvCxnSpPr/>
            <p:nvPr/>
          </p:nvCxnSpPr>
          <p:spPr>
            <a:xfrm flipV="1">
              <a:off x="2247120" y="2968200"/>
              <a:ext cx="281520" cy="36720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  <p:cxnSp>
          <p:nvCxnSpPr>
            <p:cNvPr id="238" name="Connecteur droit 12"/>
            <p:cNvCxnSpPr/>
            <p:nvPr/>
          </p:nvCxnSpPr>
          <p:spPr>
            <a:xfrm>
              <a:off x="1965240" y="2973600"/>
              <a:ext cx="282240" cy="36684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</p:grpSp>
      <p:sp>
        <p:nvSpPr>
          <p:cNvPr id="239" name="Flèche : bas 2"/>
          <p:cNvSpPr/>
          <p:nvPr/>
        </p:nvSpPr>
        <p:spPr>
          <a:xfrm>
            <a:off x="2096640" y="3946680"/>
            <a:ext cx="281160" cy="5706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0" name="ZoneTexte 35"/>
          <p:cNvSpPr/>
          <p:nvPr/>
        </p:nvSpPr>
        <p:spPr>
          <a:xfrm>
            <a:off x="1260000" y="4373640"/>
            <a:ext cx="180000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10 + 1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ZoneTexte 43"/>
          <p:cNvSpPr/>
          <p:nvPr/>
        </p:nvSpPr>
        <p:spPr>
          <a:xfrm>
            <a:off x="2250360" y="3980880"/>
            <a:ext cx="1431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moitié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ZoneTexte 44"/>
          <p:cNvSpPr/>
          <p:nvPr/>
        </p:nvSpPr>
        <p:spPr>
          <a:xfrm>
            <a:off x="1298160" y="3169080"/>
            <a:ext cx="17618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20 + 2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PlaceHolder 1"/>
          <p:cNvSpPr>
            <a:spLocks noGrp="1"/>
          </p:cNvSpPr>
          <p:nvPr>
            <p:ph type="title"/>
          </p:nvPr>
        </p:nvSpPr>
        <p:spPr>
          <a:xfrm>
            <a:off x="485280" y="39060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Ecris les réponses sur ton 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5" name=""/>
          <p:cNvSpPr/>
          <p:nvPr/>
        </p:nvSpPr>
        <p:spPr>
          <a:xfrm>
            <a:off x="4572720" y="1080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96000" bIns="396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46" name="ZoneTexte 45"/>
          <p:cNvSpPr/>
          <p:nvPr/>
        </p:nvSpPr>
        <p:spPr>
          <a:xfrm>
            <a:off x="540720" y="1440000"/>
            <a:ext cx="3404520" cy="121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28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ZoneTexte 46"/>
          <p:cNvSpPr/>
          <p:nvPr/>
        </p:nvSpPr>
        <p:spPr>
          <a:xfrm>
            <a:off x="5131080" y="1440000"/>
            <a:ext cx="3584160" cy="121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120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"/>
          <p:cNvSpPr/>
          <p:nvPr/>
        </p:nvSpPr>
        <p:spPr>
          <a:xfrm>
            <a:off x="1620000" y="1080000"/>
            <a:ext cx="5939640" cy="65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1" name=""/>
          <p:cNvSpPr/>
          <p:nvPr/>
        </p:nvSpPr>
        <p:spPr>
          <a:xfrm>
            <a:off x="4572720" y="1080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96000" bIns="396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52" name=""/>
          <p:cNvSpPr/>
          <p:nvPr/>
        </p:nvSpPr>
        <p:spPr>
          <a:xfrm>
            <a:off x="1619640" y="1080000"/>
            <a:ext cx="5939640" cy="65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3" name="ZoneTexte 47"/>
          <p:cNvSpPr/>
          <p:nvPr/>
        </p:nvSpPr>
        <p:spPr>
          <a:xfrm>
            <a:off x="4823640" y="1482120"/>
            <a:ext cx="3351240" cy="121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120 est :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4" name="ZoneTexte 48"/>
          <p:cNvSpPr/>
          <p:nvPr/>
        </p:nvSpPr>
        <p:spPr>
          <a:xfrm>
            <a:off x="7810560" y="1699200"/>
            <a:ext cx="8290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Calibri"/>
              </a:rPr>
              <a:t>60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5" name="ZoneTexte 49"/>
          <p:cNvSpPr/>
          <p:nvPr/>
        </p:nvSpPr>
        <p:spPr>
          <a:xfrm>
            <a:off x="6479640" y="2360160"/>
            <a:ext cx="108036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120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ZoneTexte 50"/>
          <p:cNvSpPr/>
          <p:nvPr/>
        </p:nvSpPr>
        <p:spPr>
          <a:xfrm>
            <a:off x="6446520" y="5420880"/>
            <a:ext cx="93312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60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57" name="Groupe 18"/>
          <p:cNvGrpSpPr/>
          <p:nvPr/>
        </p:nvGrpSpPr>
        <p:grpSpPr>
          <a:xfrm>
            <a:off x="6634080" y="5124960"/>
            <a:ext cx="563400" cy="350280"/>
            <a:chOff x="6634080" y="5124960"/>
            <a:chExt cx="563400" cy="350280"/>
          </a:xfrm>
        </p:grpSpPr>
        <p:cxnSp>
          <p:nvCxnSpPr>
            <p:cNvPr id="258" name="Connecteur droit 17"/>
            <p:cNvCxnSpPr/>
            <p:nvPr/>
          </p:nvCxnSpPr>
          <p:spPr>
            <a:xfrm flipH="1" flipV="1">
              <a:off x="6634080" y="5124960"/>
              <a:ext cx="281880" cy="34560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259" name="Connecteur droit 18"/>
            <p:cNvCxnSpPr/>
            <p:nvPr/>
          </p:nvCxnSpPr>
          <p:spPr>
            <a:xfrm flipH="1">
              <a:off x="6915600" y="5130000"/>
              <a:ext cx="282240" cy="34560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sp>
        <p:nvSpPr>
          <p:cNvPr id="260" name="Flèche : bas 4"/>
          <p:cNvSpPr/>
          <p:nvPr/>
        </p:nvSpPr>
        <p:spPr>
          <a:xfrm>
            <a:off x="6801480" y="4044600"/>
            <a:ext cx="281160" cy="5706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61" name="ZoneTexte 51"/>
          <p:cNvSpPr/>
          <p:nvPr/>
        </p:nvSpPr>
        <p:spPr>
          <a:xfrm>
            <a:off x="6014160" y="4408560"/>
            <a:ext cx="19054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50 + 10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ZoneTexte 52"/>
          <p:cNvSpPr/>
          <p:nvPr/>
        </p:nvSpPr>
        <p:spPr>
          <a:xfrm>
            <a:off x="7028640" y="4044600"/>
            <a:ext cx="1431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moitié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ZoneTexte 53"/>
          <p:cNvSpPr/>
          <p:nvPr/>
        </p:nvSpPr>
        <p:spPr>
          <a:xfrm>
            <a:off x="5939640" y="3260880"/>
            <a:ext cx="216000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100 + 20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64" name="Groupe 19"/>
          <p:cNvGrpSpPr/>
          <p:nvPr/>
        </p:nvGrpSpPr>
        <p:grpSpPr>
          <a:xfrm>
            <a:off x="6737400" y="3048120"/>
            <a:ext cx="563040" cy="371880"/>
            <a:chOff x="6737400" y="3048120"/>
            <a:chExt cx="563040" cy="371880"/>
          </a:xfrm>
        </p:grpSpPr>
        <p:cxnSp>
          <p:nvCxnSpPr>
            <p:cNvPr id="265" name="Connecteur droit 19"/>
            <p:cNvCxnSpPr/>
            <p:nvPr/>
          </p:nvCxnSpPr>
          <p:spPr>
            <a:xfrm flipV="1">
              <a:off x="7019280" y="3048120"/>
              <a:ext cx="281520" cy="36720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  <p:cxnSp>
          <p:nvCxnSpPr>
            <p:cNvPr id="266" name="Connecteur droit 20"/>
            <p:cNvCxnSpPr/>
            <p:nvPr/>
          </p:nvCxnSpPr>
          <p:spPr>
            <a:xfrm>
              <a:off x="6737400" y="3053520"/>
              <a:ext cx="282240" cy="36684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</p:grpSp>
      <p:sp>
        <p:nvSpPr>
          <p:cNvPr id="267" name="ZoneTexte 54"/>
          <p:cNvSpPr/>
          <p:nvPr/>
        </p:nvSpPr>
        <p:spPr>
          <a:xfrm>
            <a:off x="360000" y="1440000"/>
            <a:ext cx="3351240" cy="121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22 est :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ZoneTexte 55"/>
          <p:cNvSpPr/>
          <p:nvPr/>
        </p:nvSpPr>
        <p:spPr>
          <a:xfrm>
            <a:off x="3420000" y="1699200"/>
            <a:ext cx="8290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Calibri"/>
              </a:rPr>
              <a:t>14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9" name="ZoneTexte 56"/>
          <p:cNvSpPr/>
          <p:nvPr/>
        </p:nvSpPr>
        <p:spPr>
          <a:xfrm>
            <a:off x="1878840" y="2340000"/>
            <a:ext cx="71676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28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0" name="ZoneTexte 57"/>
          <p:cNvSpPr/>
          <p:nvPr/>
        </p:nvSpPr>
        <p:spPr>
          <a:xfrm>
            <a:off x="1741680" y="5322960"/>
            <a:ext cx="93312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14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71" name="Groupe 21"/>
          <p:cNvGrpSpPr/>
          <p:nvPr/>
        </p:nvGrpSpPr>
        <p:grpSpPr>
          <a:xfrm>
            <a:off x="1929240" y="5027040"/>
            <a:ext cx="563400" cy="350280"/>
            <a:chOff x="1929240" y="5027040"/>
            <a:chExt cx="563400" cy="350280"/>
          </a:xfrm>
        </p:grpSpPr>
        <p:cxnSp>
          <p:nvCxnSpPr>
            <p:cNvPr id="272" name="Connecteur droit 21"/>
            <p:cNvCxnSpPr/>
            <p:nvPr/>
          </p:nvCxnSpPr>
          <p:spPr>
            <a:xfrm flipH="1" flipV="1">
              <a:off x="1929240" y="5027040"/>
              <a:ext cx="281880" cy="34560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273" name="Connecteur droit 22"/>
            <p:cNvCxnSpPr/>
            <p:nvPr/>
          </p:nvCxnSpPr>
          <p:spPr>
            <a:xfrm flipH="1">
              <a:off x="2210760" y="5032080"/>
              <a:ext cx="282240" cy="34560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grpSp>
        <p:nvGrpSpPr>
          <p:cNvPr id="274" name="Groupe 22"/>
          <p:cNvGrpSpPr/>
          <p:nvPr/>
        </p:nvGrpSpPr>
        <p:grpSpPr>
          <a:xfrm>
            <a:off x="1965240" y="2968200"/>
            <a:ext cx="563040" cy="371880"/>
            <a:chOff x="1965240" y="2968200"/>
            <a:chExt cx="563040" cy="371880"/>
          </a:xfrm>
        </p:grpSpPr>
        <p:cxnSp>
          <p:nvCxnSpPr>
            <p:cNvPr id="275" name="Connecteur droit 23"/>
            <p:cNvCxnSpPr/>
            <p:nvPr/>
          </p:nvCxnSpPr>
          <p:spPr>
            <a:xfrm flipV="1">
              <a:off x="2247120" y="2968200"/>
              <a:ext cx="281520" cy="36720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  <p:cxnSp>
          <p:nvCxnSpPr>
            <p:cNvPr id="276" name="Connecteur droit 24"/>
            <p:cNvCxnSpPr/>
            <p:nvPr/>
          </p:nvCxnSpPr>
          <p:spPr>
            <a:xfrm>
              <a:off x="1965240" y="2973600"/>
              <a:ext cx="282240" cy="36684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</p:grpSp>
      <p:sp>
        <p:nvSpPr>
          <p:cNvPr id="277" name="Flèche : bas 5"/>
          <p:cNvSpPr/>
          <p:nvPr/>
        </p:nvSpPr>
        <p:spPr>
          <a:xfrm>
            <a:off x="2096640" y="3946680"/>
            <a:ext cx="281160" cy="5706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78" name="ZoneTexte 58"/>
          <p:cNvSpPr/>
          <p:nvPr/>
        </p:nvSpPr>
        <p:spPr>
          <a:xfrm>
            <a:off x="1260000" y="4373640"/>
            <a:ext cx="180000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10 + 4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9" name="ZoneTexte 59"/>
          <p:cNvSpPr/>
          <p:nvPr/>
        </p:nvSpPr>
        <p:spPr>
          <a:xfrm>
            <a:off x="2250360" y="3980880"/>
            <a:ext cx="1431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moitié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0" name="ZoneTexte 60"/>
          <p:cNvSpPr/>
          <p:nvPr/>
        </p:nvSpPr>
        <p:spPr>
          <a:xfrm>
            <a:off x="1298160" y="3169080"/>
            <a:ext cx="17618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20 + 8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laceHolder 1"/>
          <p:cNvSpPr>
            <a:spLocks noGrp="1"/>
          </p:cNvSpPr>
          <p:nvPr>
            <p:ph type="title"/>
          </p:nvPr>
        </p:nvSpPr>
        <p:spPr>
          <a:xfrm>
            <a:off x="485280" y="39060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Ecris les réponses sur ton 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3" name=""/>
          <p:cNvSpPr/>
          <p:nvPr/>
        </p:nvSpPr>
        <p:spPr>
          <a:xfrm>
            <a:off x="4572720" y="1080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96000" bIns="396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84" name="ZoneTexte 61"/>
          <p:cNvSpPr/>
          <p:nvPr/>
        </p:nvSpPr>
        <p:spPr>
          <a:xfrm>
            <a:off x="540720" y="1440000"/>
            <a:ext cx="3404520" cy="121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50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5" name="ZoneTexte 62"/>
          <p:cNvSpPr/>
          <p:nvPr/>
        </p:nvSpPr>
        <p:spPr>
          <a:xfrm>
            <a:off x="5131080" y="1440000"/>
            <a:ext cx="3584160" cy="121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150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6" name=""/>
          <p:cNvSpPr/>
          <p:nvPr/>
        </p:nvSpPr>
        <p:spPr>
          <a:xfrm>
            <a:off x="1620000" y="1080000"/>
            <a:ext cx="5939640" cy="65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9" name=""/>
          <p:cNvSpPr/>
          <p:nvPr/>
        </p:nvSpPr>
        <p:spPr>
          <a:xfrm>
            <a:off x="4572720" y="1080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96000" bIns="396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90" name=""/>
          <p:cNvSpPr/>
          <p:nvPr/>
        </p:nvSpPr>
        <p:spPr>
          <a:xfrm>
            <a:off x="4572720" y="1080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96000" bIns="396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91" name=""/>
          <p:cNvSpPr/>
          <p:nvPr/>
        </p:nvSpPr>
        <p:spPr>
          <a:xfrm>
            <a:off x="1619640" y="1080000"/>
            <a:ext cx="5939640" cy="65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2" name="ZoneTexte 63"/>
          <p:cNvSpPr/>
          <p:nvPr/>
        </p:nvSpPr>
        <p:spPr>
          <a:xfrm>
            <a:off x="4823640" y="1482120"/>
            <a:ext cx="3351240" cy="121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150 est :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3" name="ZoneTexte 64"/>
          <p:cNvSpPr/>
          <p:nvPr/>
        </p:nvSpPr>
        <p:spPr>
          <a:xfrm>
            <a:off x="7810560" y="1699200"/>
            <a:ext cx="8290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Calibri"/>
              </a:rPr>
              <a:t>75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ZoneTexte 65"/>
          <p:cNvSpPr/>
          <p:nvPr/>
        </p:nvSpPr>
        <p:spPr>
          <a:xfrm>
            <a:off x="6479640" y="2360160"/>
            <a:ext cx="108036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150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5" name="ZoneTexte 66"/>
          <p:cNvSpPr/>
          <p:nvPr/>
        </p:nvSpPr>
        <p:spPr>
          <a:xfrm>
            <a:off x="6446520" y="5420880"/>
            <a:ext cx="93312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75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96" name="Groupe 23"/>
          <p:cNvGrpSpPr/>
          <p:nvPr/>
        </p:nvGrpSpPr>
        <p:grpSpPr>
          <a:xfrm>
            <a:off x="6634080" y="5124960"/>
            <a:ext cx="563400" cy="350280"/>
            <a:chOff x="6634080" y="5124960"/>
            <a:chExt cx="563400" cy="350280"/>
          </a:xfrm>
        </p:grpSpPr>
        <p:cxnSp>
          <p:nvCxnSpPr>
            <p:cNvPr id="297" name="Connecteur droit 25"/>
            <p:cNvCxnSpPr/>
            <p:nvPr/>
          </p:nvCxnSpPr>
          <p:spPr>
            <a:xfrm flipH="1" flipV="1">
              <a:off x="6634080" y="5124960"/>
              <a:ext cx="281880" cy="34560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298" name="Connecteur droit 26"/>
            <p:cNvCxnSpPr/>
            <p:nvPr/>
          </p:nvCxnSpPr>
          <p:spPr>
            <a:xfrm flipH="1">
              <a:off x="6915600" y="5130000"/>
              <a:ext cx="282240" cy="34560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sp>
        <p:nvSpPr>
          <p:cNvPr id="299" name="Flèche : bas 6"/>
          <p:cNvSpPr/>
          <p:nvPr/>
        </p:nvSpPr>
        <p:spPr>
          <a:xfrm>
            <a:off x="6801480" y="4044600"/>
            <a:ext cx="281160" cy="5706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00" name="ZoneTexte 67"/>
          <p:cNvSpPr/>
          <p:nvPr/>
        </p:nvSpPr>
        <p:spPr>
          <a:xfrm>
            <a:off x="6014160" y="4408560"/>
            <a:ext cx="19054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50 + 25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1" name="ZoneTexte 68"/>
          <p:cNvSpPr/>
          <p:nvPr/>
        </p:nvSpPr>
        <p:spPr>
          <a:xfrm>
            <a:off x="7028640" y="4044600"/>
            <a:ext cx="1431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moitié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2" name="ZoneTexte 69"/>
          <p:cNvSpPr/>
          <p:nvPr/>
        </p:nvSpPr>
        <p:spPr>
          <a:xfrm>
            <a:off x="5939640" y="3260880"/>
            <a:ext cx="216000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100 + 50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03" name="Groupe 24"/>
          <p:cNvGrpSpPr/>
          <p:nvPr/>
        </p:nvGrpSpPr>
        <p:grpSpPr>
          <a:xfrm>
            <a:off x="6737400" y="3048120"/>
            <a:ext cx="563040" cy="371880"/>
            <a:chOff x="6737400" y="3048120"/>
            <a:chExt cx="563040" cy="371880"/>
          </a:xfrm>
        </p:grpSpPr>
        <p:cxnSp>
          <p:nvCxnSpPr>
            <p:cNvPr id="304" name="Connecteur droit 27"/>
            <p:cNvCxnSpPr/>
            <p:nvPr/>
          </p:nvCxnSpPr>
          <p:spPr>
            <a:xfrm flipV="1">
              <a:off x="7019280" y="3048120"/>
              <a:ext cx="281520" cy="36720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  <p:cxnSp>
          <p:nvCxnSpPr>
            <p:cNvPr id="305" name="Connecteur droit 28"/>
            <p:cNvCxnSpPr/>
            <p:nvPr/>
          </p:nvCxnSpPr>
          <p:spPr>
            <a:xfrm>
              <a:off x="6737400" y="3053520"/>
              <a:ext cx="282240" cy="36684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</p:grpSp>
      <p:sp>
        <p:nvSpPr>
          <p:cNvPr id="306" name="ZoneTexte 70"/>
          <p:cNvSpPr/>
          <p:nvPr/>
        </p:nvSpPr>
        <p:spPr>
          <a:xfrm>
            <a:off x="360000" y="1440000"/>
            <a:ext cx="3351240" cy="121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50 est :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7" name="ZoneTexte 71"/>
          <p:cNvSpPr/>
          <p:nvPr/>
        </p:nvSpPr>
        <p:spPr>
          <a:xfrm>
            <a:off x="3420000" y="1699200"/>
            <a:ext cx="8290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Calibri"/>
              </a:rPr>
              <a:t>25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8" name="ZoneTexte 72"/>
          <p:cNvSpPr/>
          <p:nvPr/>
        </p:nvSpPr>
        <p:spPr>
          <a:xfrm>
            <a:off x="1878840" y="2340000"/>
            <a:ext cx="71676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50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9" name="ZoneTexte 73"/>
          <p:cNvSpPr/>
          <p:nvPr/>
        </p:nvSpPr>
        <p:spPr>
          <a:xfrm>
            <a:off x="1741680" y="5322960"/>
            <a:ext cx="93312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25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10" name="Groupe 25"/>
          <p:cNvGrpSpPr/>
          <p:nvPr/>
        </p:nvGrpSpPr>
        <p:grpSpPr>
          <a:xfrm>
            <a:off x="1929240" y="5027040"/>
            <a:ext cx="563400" cy="350280"/>
            <a:chOff x="1929240" y="5027040"/>
            <a:chExt cx="563400" cy="350280"/>
          </a:xfrm>
        </p:grpSpPr>
        <p:cxnSp>
          <p:nvCxnSpPr>
            <p:cNvPr id="311" name="Connecteur droit 29"/>
            <p:cNvCxnSpPr/>
            <p:nvPr/>
          </p:nvCxnSpPr>
          <p:spPr>
            <a:xfrm flipH="1" flipV="1">
              <a:off x="1929240" y="5027040"/>
              <a:ext cx="281880" cy="34560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312" name="Connecteur droit 30"/>
            <p:cNvCxnSpPr/>
            <p:nvPr/>
          </p:nvCxnSpPr>
          <p:spPr>
            <a:xfrm flipH="1">
              <a:off x="2210760" y="5032080"/>
              <a:ext cx="282240" cy="34560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grpSp>
        <p:nvGrpSpPr>
          <p:cNvPr id="313" name="Groupe 26"/>
          <p:cNvGrpSpPr/>
          <p:nvPr/>
        </p:nvGrpSpPr>
        <p:grpSpPr>
          <a:xfrm>
            <a:off x="1965240" y="2968200"/>
            <a:ext cx="563040" cy="371880"/>
            <a:chOff x="1965240" y="2968200"/>
            <a:chExt cx="563040" cy="371880"/>
          </a:xfrm>
        </p:grpSpPr>
        <p:cxnSp>
          <p:nvCxnSpPr>
            <p:cNvPr id="314" name="Connecteur droit 31"/>
            <p:cNvCxnSpPr/>
            <p:nvPr/>
          </p:nvCxnSpPr>
          <p:spPr>
            <a:xfrm flipV="1">
              <a:off x="2247120" y="2968200"/>
              <a:ext cx="281520" cy="36720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  <p:cxnSp>
          <p:nvCxnSpPr>
            <p:cNvPr id="315" name="Connecteur droit 32"/>
            <p:cNvCxnSpPr/>
            <p:nvPr/>
          </p:nvCxnSpPr>
          <p:spPr>
            <a:xfrm>
              <a:off x="1965240" y="2973600"/>
              <a:ext cx="282240" cy="36684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</p:grpSp>
      <p:sp>
        <p:nvSpPr>
          <p:cNvPr id="316" name="Flèche : bas 7"/>
          <p:cNvSpPr/>
          <p:nvPr/>
        </p:nvSpPr>
        <p:spPr>
          <a:xfrm>
            <a:off x="2096640" y="3946680"/>
            <a:ext cx="281160" cy="5706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17" name="ZoneTexte 74"/>
          <p:cNvSpPr/>
          <p:nvPr/>
        </p:nvSpPr>
        <p:spPr>
          <a:xfrm>
            <a:off x="1260000" y="4373640"/>
            <a:ext cx="180000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20 + 5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8" name="ZoneTexte 75"/>
          <p:cNvSpPr/>
          <p:nvPr/>
        </p:nvSpPr>
        <p:spPr>
          <a:xfrm>
            <a:off x="2250360" y="3980880"/>
            <a:ext cx="1431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moitié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9" name="ZoneTexte 76"/>
          <p:cNvSpPr/>
          <p:nvPr/>
        </p:nvSpPr>
        <p:spPr>
          <a:xfrm>
            <a:off x="1298160" y="3169080"/>
            <a:ext cx="17618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40 + 10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PlaceHolder 1"/>
          <p:cNvSpPr>
            <a:spLocks noGrp="1"/>
          </p:cNvSpPr>
          <p:nvPr>
            <p:ph type="title"/>
          </p:nvPr>
        </p:nvSpPr>
        <p:spPr>
          <a:xfrm>
            <a:off x="485280" y="39060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Ecris les réponses sur ton 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2" name=""/>
          <p:cNvSpPr/>
          <p:nvPr/>
        </p:nvSpPr>
        <p:spPr>
          <a:xfrm>
            <a:off x="4572720" y="1080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96000" bIns="396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23" name="ZoneTexte 77"/>
          <p:cNvSpPr/>
          <p:nvPr/>
        </p:nvSpPr>
        <p:spPr>
          <a:xfrm>
            <a:off x="540720" y="1440000"/>
            <a:ext cx="3404520" cy="121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70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4" name="ZoneTexte 78"/>
          <p:cNvSpPr/>
          <p:nvPr/>
        </p:nvSpPr>
        <p:spPr>
          <a:xfrm>
            <a:off x="5131080" y="1440000"/>
            <a:ext cx="3584160" cy="121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300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5" name=""/>
          <p:cNvSpPr/>
          <p:nvPr/>
        </p:nvSpPr>
        <p:spPr>
          <a:xfrm>
            <a:off x="1620000" y="1080000"/>
            <a:ext cx="5939640" cy="65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8" name=""/>
          <p:cNvSpPr/>
          <p:nvPr/>
        </p:nvSpPr>
        <p:spPr>
          <a:xfrm>
            <a:off x="4572720" y="1080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96000" bIns="396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29" name=""/>
          <p:cNvSpPr/>
          <p:nvPr/>
        </p:nvSpPr>
        <p:spPr>
          <a:xfrm>
            <a:off x="4572720" y="1080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96000" bIns="396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30" name=""/>
          <p:cNvSpPr/>
          <p:nvPr/>
        </p:nvSpPr>
        <p:spPr>
          <a:xfrm>
            <a:off x="1619640" y="1080000"/>
            <a:ext cx="5939640" cy="65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1" name="ZoneTexte 79"/>
          <p:cNvSpPr/>
          <p:nvPr/>
        </p:nvSpPr>
        <p:spPr>
          <a:xfrm>
            <a:off x="4823640" y="1482120"/>
            <a:ext cx="3351240" cy="121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300 est :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2" name="ZoneTexte 80"/>
          <p:cNvSpPr/>
          <p:nvPr/>
        </p:nvSpPr>
        <p:spPr>
          <a:xfrm>
            <a:off x="7810560" y="1699200"/>
            <a:ext cx="1189440" cy="8215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Calibri"/>
              </a:rPr>
              <a:t>150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3" name="ZoneTexte 81"/>
          <p:cNvSpPr/>
          <p:nvPr/>
        </p:nvSpPr>
        <p:spPr>
          <a:xfrm>
            <a:off x="6479640" y="2360160"/>
            <a:ext cx="108036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300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4" name="ZoneTexte 82"/>
          <p:cNvSpPr/>
          <p:nvPr/>
        </p:nvSpPr>
        <p:spPr>
          <a:xfrm>
            <a:off x="6395040" y="5397120"/>
            <a:ext cx="107964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150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35" name="Groupe 27"/>
          <p:cNvGrpSpPr/>
          <p:nvPr/>
        </p:nvGrpSpPr>
        <p:grpSpPr>
          <a:xfrm>
            <a:off x="6634080" y="5124960"/>
            <a:ext cx="563400" cy="350280"/>
            <a:chOff x="6634080" y="5124960"/>
            <a:chExt cx="563400" cy="350280"/>
          </a:xfrm>
        </p:grpSpPr>
        <p:cxnSp>
          <p:nvCxnSpPr>
            <p:cNvPr id="336" name="Connecteur droit 33"/>
            <p:cNvCxnSpPr/>
            <p:nvPr/>
          </p:nvCxnSpPr>
          <p:spPr>
            <a:xfrm flipH="1" flipV="1">
              <a:off x="6634080" y="5124960"/>
              <a:ext cx="281880" cy="34560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337" name="Connecteur droit 34"/>
            <p:cNvCxnSpPr/>
            <p:nvPr/>
          </p:nvCxnSpPr>
          <p:spPr>
            <a:xfrm flipH="1">
              <a:off x="6915600" y="5130000"/>
              <a:ext cx="282240" cy="34560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sp>
        <p:nvSpPr>
          <p:cNvPr id="338" name="Flèche : bas 8"/>
          <p:cNvSpPr/>
          <p:nvPr/>
        </p:nvSpPr>
        <p:spPr>
          <a:xfrm>
            <a:off x="6801480" y="4044600"/>
            <a:ext cx="281160" cy="5706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9" name="ZoneTexte 83"/>
          <p:cNvSpPr/>
          <p:nvPr/>
        </p:nvSpPr>
        <p:spPr>
          <a:xfrm>
            <a:off x="5940000" y="4408560"/>
            <a:ext cx="197964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100 + 50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0" name="ZoneTexte 84"/>
          <p:cNvSpPr/>
          <p:nvPr/>
        </p:nvSpPr>
        <p:spPr>
          <a:xfrm>
            <a:off x="7028640" y="4044600"/>
            <a:ext cx="1431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moitié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1" name="ZoneTexte 85"/>
          <p:cNvSpPr/>
          <p:nvPr/>
        </p:nvSpPr>
        <p:spPr>
          <a:xfrm>
            <a:off x="5760000" y="3260880"/>
            <a:ext cx="234036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200 + 100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42" name="Groupe 28"/>
          <p:cNvGrpSpPr/>
          <p:nvPr/>
        </p:nvGrpSpPr>
        <p:grpSpPr>
          <a:xfrm>
            <a:off x="6737400" y="3048120"/>
            <a:ext cx="563040" cy="371880"/>
            <a:chOff x="6737400" y="3048120"/>
            <a:chExt cx="563040" cy="371880"/>
          </a:xfrm>
        </p:grpSpPr>
        <p:cxnSp>
          <p:nvCxnSpPr>
            <p:cNvPr id="343" name="Connecteur droit 35"/>
            <p:cNvCxnSpPr/>
            <p:nvPr/>
          </p:nvCxnSpPr>
          <p:spPr>
            <a:xfrm flipV="1">
              <a:off x="7019280" y="3048120"/>
              <a:ext cx="281520" cy="36720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  <p:cxnSp>
          <p:nvCxnSpPr>
            <p:cNvPr id="344" name="Connecteur droit 36"/>
            <p:cNvCxnSpPr/>
            <p:nvPr/>
          </p:nvCxnSpPr>
          <p:spPr>
            <a:xfrm>
              <a:off x="6737400" y="3053520"/>
              <a:ext cx="282240" cy="36684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</p:grpSp>
      <p:sp>
        <p:nvSpPr>
          <p:cNvPr id="345" name="ZoneTexte 86"/>
          <p:cNvSpPr/>
          <p:nvPr/>
        </p:nvSpPr>
        <p:spPr>
          <a:xfrm>
            <a:off x="360000" y="1440000"/>
            <a:ext cx="3351240" cy="121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70 est :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6" name="ZoneTexte 87"/>
          <p:cNvSpPr/>
          <p:nvPr/>
        </p:nvSpPr>
        <p:spPr>
          <a:xfrm>
            <a:off x="3420000" y="1699200"/>
            <a:ext cx="8290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Calibri"/>
              </a:rPr>
              <a:t>35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7" name="ZoneTexte 88"/>
          <p:cNvSpPr/>
          <p:nvPr/>
        </p:nvSpPr>
        <p:spPr>
          <a:xfrm>
            <a:off x="1878840" y="2340000"/>
            <a:ext cx="71676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70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8" name="ZoneTexte 89"/>
          <p:cNvSpPr/>
          <p:nvPr/>
        </p:nvSpPr>
        <p:spPr>
          <a:xfrm>
            <a:off x="1741680" y="5322960"/>
            <a:ext cx="93312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35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49" name="Groupe 29"/>
          <p:cNvGrpSpPr/>
          <p:nvPr/>
        </p:nvGrpSpPr>
        <p:grpSpPr>
          <a:xfrm>
            <a:off x="1929240" y="5027040"/>
            <a:ext cx="563400" cy="350280"/>
            <a:chOff x="1929240" y="5027040"/>
            <a:chExt cx="563400" cy="350280"/>
          </a:xfrm>
        </p:grpSpPr>
        <p:cxnSp>
          <p:nvCxnSpPr>
            <p:cNvPr id="350" name="Connecteur droit 37"/>
            <p:cNvCxnSpPr/>
            <p:nvPr/>
          </p:nvCxnSpPr>
          <p:spPr>
            <a:xfrm flipH="1" flipV="1">
              <a:off x="1929240" y="5027040"/>
              <a:ext cx="281880" cy="34560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351" name="Connecteur droit 38"/>
            <p:cNvCxnSpPr/>
            <p:nvPr/>
          </p:nvCxnSpPr>
          <p:spPr>
            <a:xfrm flipH="1">
              <a:off x="2210760" y="5032080"/>
              <a:ext cx="282240" cy="34560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grpSp>
        <p:nvGrpSpPr>
          <p:cNvPr id="352" name="Groupe 30"/>
          <p:cNvGrpSpPr/>
          <p:nvPr/>
        </p:nvGrpSpPr>
        <p:grpSpPr>
          <a:xfrm>
            <a:off x="1965240" y="2968200"/>
            <a:ext cx="563040" cy="371880"/>
            <a:chOff x="1965240" y="2968200"/>
            <a:chExt cx="563040" cy="371880"/>
          </a:xfrm>
        </p:grpSpPr>
        <p:cxnSp>
          <p:nvCxnSpPr>
            <p:cNvPr id="353" name="Connecteur droit 39"/>
            <p:cNvCxnSpPr/>
            <p:nvPr/>
          </p:nvCxnSpPr>
          <p:spPr>
            <a:xfrm flipV="1">
              <a:off x="2247120" y="2968200"/>
              <a:ext cx="281520" cy="36720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  <p:cxnSp>
          <p:nvCxnSpPr>
            <p:cNvPr id="354" name="Connecteur droit 40"/>
            <p:cNvCxnSpPr/>
            <p:nvPr/>
          </p:nvCxnSpPr>
          <p:spPr>
            <a:xfrm>
              <a:off x="1965240" y="2973600"/>
              <a:ext cx="282240" cy="36684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</p:grpSp>
      <p:sp>
        <p:nvSpPr>
          <p:cNvPr id="355" name="Flèche : bas 9"/>
          <p:cNvSpPr/>
          <p:nvPr/>
        </p:nvSpPr>
        <p:spPr>
          <a:xfrm>
            <a:off x="2096640" y="3946680"/>
            <a:ext cx="281160" cy="5706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56" name="ZoneTexte 90"/>
          <p:cNvSpPr/>
          <p:nvPr/>
        </p:nvSpPr>
        <p:spPr>
          <a:xfrm>
            <a:off x="1260000" y="4373640"/>
            <a:ext cx="180000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30 + 5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7" name="ZoneTexte 91"/>
          <p:cNvSpPr/>
          <p:nvPr/>
        </p:nvSpPr>
        <p:spPr>
          <a:xfrm>
            <a:off x="2250360" y="3980880"/>
            <a:ext cx="1431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moitié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8" name="ZoneTexte 92"/>
          <p:cNvSpPr/>
          <p:nvPr/>
        </p:nvSpPr>
        <p:spPr>
          <a:xfrm>
            <a:off x="1298160" y="3169080"/>
            <a:ext cx="17618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60 + 10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85280" y="39060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Ecris les réponses sur ton 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ZoneTexte 4"/>
          <p:cNvSpPr/>
          <p:nvPr/>
        </p:nvSpPr>
        <p:spPr>
          <a:xfrm>
            <a:off x="540000" y="2340000"/>
            <a:ext cx="3405960" cy="207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8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10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"/>
          <p:cNvSpPr/>
          <p:nvPr/>
        </p:nvSpPr>
        <p:spPr>
          <a:xfrm>
            <a:off x="1620000" y="1260000"/>
            <a:ext cx="5939640" cy="65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"/>
          <p:cNvSpPr/>
          <p:nvPr/>
        </p:nvSpPr>
        <p:spPr>
          <a:xfrm>
            <a:off x="4572360" y="1080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96000" bIns="396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8" name="ZoneTexte 1"/>
          <p:cNvSpPr/>
          <p:nvPr/>
        </p:nvSpPr>
        <p:spPr>
          <a:xfrm>
            <a:off x="5220000" y="2340000"/>
            <a:ext cx="3405960" cy="207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12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16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ZoneTexte 34"/>
          <p:cNvSpPr/>
          <p:nvPr/>
        </p:nvSpPr>
        <p:spPr>
          <a:xfrm>
            <a:off x="360000" y="2340000"/>
            <a:ext cx="3405960" cy="3776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8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10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02" name="Groupe 7"/>
          <p:cNvGrpSpPr/>
          <p:nvPr/>
        </p:nvGrpSpPr>
        <p:grpSpPr>
          <a:xfrm>
            <a:off x="1080000" y="3762000"/>
            <a:ext cx="917640" cy="918000"/>
            <a:chOff x="1080000" y="3762000"/>
            <a:chExt cx="917640" cy="918000"/>
          </a:xfrm>
        </p:grpSpPr>
        <p:grpSp>
          <p:nvGrpSpPr>
            <p:cNvPr id="103" name="Groupe 8"/>
            <p:cNvGrpSpPr/>
            <p:nvPr/>
          </p:nvGrpSpPr>
          <p:grpSpPr>
            <a:xfrm>
              <a:off x="1080000" y="3762000"/>
              <a:ext cx="917640" cy="918000"/>
              <a:chOff x="1080000" y="3762000"/>
              <a:chExt cx="917640" cy="918000"/>
            </a:xfrm>
          </p:grpSpPr>
          <p:grpSp>
            <p:nvGrpSpPr>
              <p:cNvPr id="104" name="Groupe 12"/>
              <p:cNvGrpSpPr/>
              <p:nvPr/>
            </p:nvGrpSpPr>
            <p:grpSpPr>
              <a:xfrm>
                <a:off x="1080000" y="3762000"/>
                <a:ext cx="458640" cy="918000"/>
                <a:chOff x="1080000" y="3762000"/>
                <a:chExt cx="458640" cy="918000"/>
              </a:xfrm>
            </p:grpSpPr>
            <p:sp>
              <p:nvSpPr>
                <p:cNvPr id="105" name="Rectangle 16"/>
                <p:cNvSpPr/>
                <p:nvPr/>
              </p:nvSpPr>
              <p:spPr>
                <a:xfrm>
                  <a:off x="1080000" y="4221360"/>
                  <a:ext cx="458640" cy="458640"/>
                </a:xfrm>
                <a:prstGeom prst="rect">
                  <a:avLst/>
                </a:prstGeom>
                <a:solidFill>
                  <a:srgbClr val="b34f83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rIns="90000" tIns="45000" bIns="45000" anchor="ctr">
                  <a:noAutofit/>
                </a:bodyPr>
                <a:p>
                  <a:pPr algn="ctr">
                    <a:lnSpc>
                      <a:spcPct val="100000"/>
                    </a:lnSpc>
                  </a:pPr>
                  <a:endParaRPr b="0" lang="fr-FR" sz="1800" spc="-1" strike="noStrike">
                    <a:solidFill>
                      <a:schemeClr val="lt1"/>
                    </a:solidFill>
                    <a:latin typeface="Calibri"/>
                  </a:endParaRPr>
                </a:p>
              </p:txBody>
            </p:sp>
            <p:sp>
              <p:nvSpPr>
                <p:cNvPr id="106" name="Ellipse 17"/>
                <p:cNvSpPr/>
                <p:nvPr/>
              </p:nvSpPr>
              <p:spPr>
                <a:xfrm>
                  <a:off x="1137240" y="4278600"/>
                  <a:ext cx="344160" cy="3441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rIns="90000" tIns="45000" bIns="45000" anchor="ctr">
                  <a:noAutofit/>
                </a:bodyPr>
                <a:p>
                  <a:pPr algn="ctr">
                    <a:lnSpc>
                      <a:spcPct val="100000"/>
                    </a:lnSpc>
                  </a:pPr>
                  <a:endParaRPr b="0" lang="fr-FR" sz="1800" spc="-1" strike="noStrike">
                    <a:solidFill>
                      <a:schemeClr val="lt1"/>
                    </a:solidFill>
                    <a:latin typeface="Calibri"/>
                  </a:endParaRPr>
                </a:p>
              </p:txBody>
            </p:sp>
            <p:sp>
              <p:nvSpPr>
                <p:cNvPr id="107" name="Rectangle 18"/>
                <p:cNvSpPr/>
                <p:nvPr/>
              </p:nvSpPr>
              <p:spPr>
                <a:xfrm>
                  <a:off x="1080000" y="3762000"/>
                  <a:ext cx="458640" cy="458640"/>
                </a:xfrm>
                <a:prstGeom prst="rect">
                  <a:avLst/>
                </a:prstGeom>
                <a:solidFill>
                  <a:srgbClr val="b34f83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rIns="90000" tIns="45000" bIns="45000" anchor="ctr">
                  <a:noAutofit/>
                </a:bodyPr>
                <a:p>
                  <a:pPr algn="ctr">
                    <a:lnSpc>
                      <a:spcPct val="100000"/>
                    </a:lnSpc>
                  </a:pPr>
                  <a:endParaRPr b="0" lang="fr-FR" sz="1800" spc="-1" strike="noStrike">
                    <a:solidFill>
                      <a:schemeClr val="lt1"/>
                    </a:solidFill>
                    <a:latin typeface="Calibri"/>
                  </a:endParaRPr>
                </a:p>
              </p:txBody>
            </p:sp>
            <p:sp>
              <p:nvSpPr>
                <p:cNvPr id="108" name="Ellipse 19"/>
                <p:cNvSpPr/>
                <p:nvPr/>
              </p:nvSpPr>
              <p:spPr>
                <a:xfrm>
                  <a:off x="1137240" y="3819600"/>
                  <a:ext cx="344160" cy="3441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rIns="90000" tIns="45000" bIns="45000" anchor="ctr">
                  <a:noAutofit/>
                </a:bodyPr>
                <a:p>
                  <a:pPr algn="ctr">
                    <a:lnSpc>
                      <a:spcPct val="100000"/>
                    </a:lnSpc>
                  </a:pPr>
                  <a:endParaRPr b="0" lang="fr-FR" sz="1800" spc="-1" strike="noStrike">
                    <a:solidFill>
                      <a:schemeClr val="lt1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109" name="Groupe 13"/>
              <p:cNvGrpSpPr/>
              <p:nvPr/>
            </p:nvGrpSpPr>
            <p:grpSpPr>
              <a:xfrm>
                <a:off x="1539000" y="4221360"/>
                <a:ext cx="458640" cy="458640"/>
                <a:chOff x="1539000" y="4221360"/>
                <a:chExt cx="458640" cy="458640"/>
              </a:xfrm>
            </p:grpSpPr>
            <p:sp>
              <p:nvSpPr>
                <p:cNvPr id="110" name="Rectangle 14"/>
                <p:cNvSpPr/>
                <p:nvPr/>
              </p:nvSpPr>
              <p:spPr>
                <a:xfrm>
                  <a:off x="1539000" y="4221360"/>
                  <a:ext cx="458640" cy="458640"/>
                </a:xfrm>
                <a:prstGeom prst="rect">
                  <a:avLst/>
                </a:prstGeom>
                <a:solidFill>
                  <a:srgbClr val="b34f83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rIns="90000" tIns="45000" bIns="45000" anchor="ctr">
                  <a:noAutofit/>
                </a:bodyPr>
                <a:p>
                  <a:pPr algn="ctr">
                    <a:lnSpc>
                      <a:spcPct val="100000"/>
                    </a:lnSpc>
                  </a:pPr>
                  <a:endParaRPr b="0" lang="fr-FR" sz="1800" spc="-1" strike="noStrike">
                    <a:solidFill>
                      <a:schemeClr val="lt1"/>
                    </a:solidFill>
                    <a:latin typeface="Calibri"/>
                  </a:endParaRPr>
                </a:p>
              </p:txBody>
            </p:sp>
            <p:sp>
              <p:nvSpPr>
                <p:cNvPr id="111" name="Ellipse 15"/>
                <p:cNvSpPr/>
                <p:nvPr/>
              </p:nvSpPr>
              <p:spPr>
                <a:xfrm>
                  <a:off x="1596600" y="4278600"/>
                  <a:ext cx="344160" cy="3441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rIns="90000" tIns="45000" bIns="45000" anchor="ctr">
                  <a:noAutofit/>
                </a:bodyPr>
                <a:p>
                  <a:pPr algn="ctr">
                    <a:lnSpc>
                      <a:spcPct val="100000"/>
                    </a:lnSpc>
                  </a:pPr>
                  <a:endParaRPr b="0" lang="fr-FR" sz="1800" spc="-1" strike="noStrike">
                    <a:solidFill>
                      <a:schemeClr val="lt1"/>
                    </a:solidFill>
                    <a:latin typeface="Calibri"/>
                  </a:endParaRPr>
                </a:p>
              </p:txBody>
            </p:sp>
          </p:grpSp>
        </p:grpSp>
        <p:grpSp>
          <p:nvGrpSpPr>
            <p:cNvPr id="112" name="Groupe 9"/>
            <p:cNvGrpSpPr/>
            <p:nvPr/>
          </p:nvGrpSpPr>
          <p:grpSpPr>
            <a:xfrm>
              <a:off x="1539000" y="3762000"/>
              <a:ext cx="458640" cy="458640"/>
              <a:chOff x="1539000" y="3762000"/>
              <a:chExt cx="458640" cy="458640"/>
            </a:xfrm>
          </p:grpSpPr>
          <p:sp>
            <p:nvSpPr>
              <p:cNvPr id="113" name="Rectangle 10"/>
              <p:cNvSpPr/>
              <p:nvPr/>
            </p:nvSpPr>
            <p:spPr>
              <a:xfrm>
                <a:off x="1539000" y="3762000"/>
                <a:ext cx="458640" cy="458640"/>
              </a:xfrm>
              <a:prstGeom prst="rect">
                <a:avLst/>
              </a:prstGeom>
              <a:solidFill>
                <a:srgbClr val="b34f83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114" name="Ellipse 11"/>
              <p:cNvSpPr/>
              <p:nvPr/>
            </p:nvSpPr>
            <p:spPr>
              <a:xfrm>
                <a:off x="1596600" y="3819600"/>
                <a:ext cx="344160" cy="34416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</p:grpSp>
      </p:grpSp>
      <p:sp>
        <p:nvSpPr>
          <p:cNvPr id="115" name="ZoneTexte 33"/>
          <p:cNvSpPr/>
          <p:nvPr/>
        </p:nvSpPr>
        <p:spPr>
          <a:xfrm>
            <a:off x="3222000" y="5040000"/>
            <a:ext cx="91800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Calibri"/>
              </a:rPr>
              <a:t>5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ZoneTexte 3"/>
          <p:cNvSpPr/>
          <p:nvPr/>
        </p:nvSpPr>
        <p:spPr>
          <a:xfrm>
            <a:off x="3060000" y="2607480"/>
            <a:ext cx="918000" cy="8215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Calibri"/>
              </a:rPr>
              <a:t>4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"/>
          <p:cNvSpPr/>
          <p:nvPr/>
        </p:nvSpPr>
        <p:spPr>
          <a:xfrm>
            <a:off x="1620000" y="1260000"/>
            <a:ext cx="5939640" cy="65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"/>
          <p:cNvSpPr/>
          <p:nvPr/>
        </p:nvSpPr>
        <p:spPr>
          <a:xfrm>
            <a:off x="4572720" y="1080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96000" bIns="396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grpSp>
        <p:nvGrpSpPr>
          <p:cNvPr id="119" name="Groupe 20"/>
          <p:cNvGrpSpPr/>
          <p:nvPr/>
        </p:nvGrpSpPr>
        <p:grpSpPr>
          <a:xfrm>
            <a:off x="1997640" y="3762000"/>
            <a:ext cx="917640" cy="918000"/>
            <a:chOff x="1997640" y="3762000"/>
            <a:chExt cx="917640" cy="918000"/>
          </a:xfrm>
        </p:grpSpPr>
        <p:grpSp>
          <p:nvGrpSpPr>
            <p:cNvPr id="120" name="Groupe 1"/>
            <p:cNvGrpSpPr/>
            <p:nvPr/>
          </p:nvGrpSpPr>
          <p:grpSpPr>
            <a:xfrm>
              <a:off x="1997640" y="3762000"/>
              <a:ext cx="917640" cy="918000"/>
              <a:chOff x="1997640" y="3762000"/>
              <a:chExt cx="917640" cy="918000"/>
            </a:xfrm>
          </p:grpSpPr>
          <p:grpSp>
            <p:nvGrpSpPr>
              <p:cNvPr id="121" name="Groupe 3"/>
              <p:cNvGrpSpPr/>
              <p:nvPr/>
            </p:nvGrpSpPr>
            <p:grpSpPr>
              <a:xfrm>
                <a:off x="1997640" y="3762000"/>
                <a:ext cx="458640" cy="918000"/>
                <a:chOff x="1997640" y="3762000"/>
                <a:chExt cx="458640" cy="918000"/>
              </a:xfrm>
            </p:grpSpPr>
            <p:sp>
              <p:nvSpPr>
                <p:cNvPr id="122" name="Rectangle 1"/>
                <p:cNvSpPr/>
                <p:nvPr/>
              </p:nvSpPr>
              <p:spPr>
                <a:xfrm>
                  <a:off x="1997640" y="4221360"/>
                  <a:ext cx="458640" cy="458640"/>
                </a:xfrm>
                <a:prstGeom prst="rect">
                  <a:avLst/>
                </a:prstGeom>
                <a:solidFill>
                  <a:srgbClr val="b34f83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rIns="90000" tIns="45000" bIns="45000" anchor="ctr">
                  <a:noAutofit/>
                </a:bodyPr>
                <a:p>
                  <a:endParaRPr b="0" lang="fr-FR" sz="1800" spc="-1" strike="noStrike">
                    <a:solidFill>
                      <a:schemeClr val="lt1"/>
                    </a:solidFill>
                    <a:latin typeface="Calibri"/>
                  </a:endParaRPr>
                </a:p>
              </p:txBody>
            </p:sp>
            <p:sp>
              <p:nvSpPr>
                <p:cNvPr id="123" name="Ellipse 1"/>
                <p:cNvSpPr/>
                <p:nvPr/>
              </p:nvSpPr>
              <p:spPr>
                <a:xfrm>
                  <a:off x="2054880" y="4278600"/>
                  <a:ext cx="344160" cy="3441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rIns="90000" tIns="45000" bIns="45000" anchor="ctr">
                  <a:noAutofit/>
                </a:bodyPr>
                <a:p>
                  <a:endParaRPr b="0" lang="fr-FR" sz="1800" spc="-1" strike="noStrike">
                    <a:solidFill>
                      <a:schemeClr val="lt1"/>
                    </a:solidFill>
                    <a:latin typeface="Calibri"/>
                  </a:endParaRPr>
                </a:p>
              </p:txBody>
            </p:sp>
            <p:sp>
              <p:nvSpPr>
                <p:cNvPr id="124" name="Rectangle 2"/>
                <p:cNvSpPr/>
                <p:nvPr/>
              </p:nvSpPr>
              <p:spPr>
                <a:xfrm>
                  <a:off x="1997640" y="3762000"/>
                  <a:ext cx="458640" cy="458640"/>
                </a:xfrm>
                <a:prstGeom prst="rect">
                  <a:avLst/>
                </a:prstGeom>
                <a:solidFill>
                  <a:srgbClr val="b34f83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rIns="90000" tIns="45000" bIns="45000" anchor="ctr">
                  <a:noAutofit/>
                </a:bodyPr>
                <a:p>
                  <a:endParaRPr b="0" lang="fr-FR" sz="1800" spc="-1" strike="noStrike">
                    <a:solidFill>
                      <a:schemeClr val="lt1"/>
                    </a:solidFill>
                    <a:latin typeface="Calibri"/>
                  </a:endParaRPr>
                </a:p>
              </p:txBody>
            </p:sp>
            <p:sp>
              <p:nvSpPr>
                <p:cNvPr id="125" name="Ellipse 2"/>
                <p:cNvSpPr/>
                <p:nvPr/>
              </p:nvSpPr>
              <p:spPr>
                <a:xfrm>
                  <a:off x="2054880" y="3819600"/>
                  <a:ext cx="344160" cy="3441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rIns="90000" tIns="45000" bIns="45000" anchor="ctr">
                  <a:noAutofit/>
                </a:bodyPr>
                <a:p>
                  <a:endParaRPr b="0" lang="fr-FR" sz="1800" spc="-1" strike="noStrike">
                    <a:solidFill>
                      <a:schemeClr val="lt1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126" name="Groupe 4"/>
              <p:cNvGrpSpPr/>
              <p:nvPr/>
            </p:nvGrpSpPr>
            <p:grpSpPr>
              <a:xfrm>
                <a:off x="2456640" y="4221360"/>
                <a:ext cx="458640" cy="458640"/>
                <a:chOff x="2456640" y="4221360"/>
                <a:chExt cx="458640" cy="458640"/>
              </a:xfrm>
            </p:grpSpPr>
            <p:sp>
              <p:nvSpPr>
                <p:cNvPr id="127" name="Rectangle 5"/>
                <p:cNvSpPr/>
                <p:nvPr/>
              </p:nvSpPr>
              <p:spPr>
                <a:xfrm>
                  <a:off x="2456640" y="4221360"/>
                  <a:ext cx="458640" cy="458640"/>
                </a:xfrm>
                <a:prstGeom prst="rect">
                  <a:avLst/>
                </a:prstGeom>
                <a:solidFill>
                  <a:srgbClr val="b34f83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rIns="90000" tIns="45000" bIns="45000" anchor="ctr">
                  <a:noAutofit/>
                </a:bodyPr>
                <a:p>
                  <a:endParaRPr b="0" lang="fr-FR" sz="1800" spc="-1" strike="noStrike">
                    <a:solidFill>
                      <a:schemeClr val="lt1"/>
                    </a:solidFill>
                    <a:latin typeface="Calibri"/>
                  </a:endParaRPr>
                </a:p>
              </p:txBody>
            </p:sp>
            <p:sp>
              <p:nvSpPr>
                <p:cNvPr id="128" name="Ellipse 3"/>
                <p:cNvSpPr/>
                <p:nvPr/>
              </p:nvSpPr>
              <p:spPr>
                <a:xfrm>
                  <a:off x="2514240" y="4278600"/>
                  <a:ext cx="344160" cy="3441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rIns="90000" tIns="45000" bIns="45000" anchor="ctr">
                  <a:noAutofit/>
                </a:bodyPr>
                <a:p>
                  <a:endParaRPr b="0" lang="fr-FR" sz="1800" spc="-1" strike="noStrike">
                    <a:solidFill>
                      <a:schemeClr val="lt1"/>
                    </a:solidFill>
                    <a:latin typeface="Calibri"/>
                  </a:endParaRPr>
                </a:p>
              </p:txBody>
            </p:sp>
          </p:grpSp>
        </p:grpSp>
        <p:grpSp>
          <p:nvGrpSpPr>
            <p:cNvPr id="129" name="Groupe 5"/>
            <p:cNvGrpSpPr/>
            <p:nvPr/>
          </p:nvGrpSpPr>
          <p:grpSpPr>
            <a:xfrm>
              <a:off x="2456640" y="3762000"/>
              <a:ext cx="458640" cy="458640"/>
              <a:chOff x="2456640" y="3762000"/>
              <a:chExt cx="458640" cy="458640"/>
            </a:xfrm>
          </p:grpSpPr>
          <p:sp>
            <p:nvSpPr>
              <p:cNvPr id="130" name="Rectangle 6"/>
              <p:cNvSpPr/>
              <p:nvPr/>
            </p:nvSpPr>
            <p:spPr>
              <a:xfrm>
                <a:off x="2456640" y="3762000"/>
                <a:ext cx="458640" cy="458640"/>
              </a:xfrm>
              <a:prstGeom prst="rect">
                <a:avLst/>
              </a:prstGeom>
              <a:solidFill>
                <a:srgbClr val="b34f83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131" name="Ellipse 4"/>
              <p:cNvSpPr/>
              <p:nvPr/>
            </p:nvSpPr>
            <p:spPr>
              <a:xfrm>
                <a:off x="2514240" y="3819600"/>
                <a:ext cx="344160" cy="34416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</p:grpSp>
      </p:grpSp>
      <p:sp>
        <p:nvSpPr>
          <p:cNvPr id="132" name="ZoneTexte 2"/>
          <p:cNvSpPr/>
          <p:nvPr/>
        </p:nvSpPr>
        <p:spPr>
          <a:xfrm>
            <a:off x="4696560" y="2857680"/>
            <a:ext cx="3405960" cy="207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12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16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ZoneTexte 6"/>
          <p:cNvSpPr/>
          <p:nvPr/>
        </p:nvSpPr>
        <p:spPr>
          <a:xfrm>
            <a:off x="7722000" y="3902040"/>
            <a:ext cx="91800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Calibri"/>
              </a:rPr>
              <a:t>8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ZoneTexte 7"/>
          <p:cNvSpPr/>
          <p:nvPr/>
        </p:nvSpPr>
        <p:spPr>
          <a:xfrm>
            <a:off x="7722000" y="3053880"/>
            <a:ext cx="91800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Calibri"/>
              </a:rPr>
              <a:t>6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nodeType="click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85280" y="39060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Ecris les réponses sur ton 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ZoneTexte 4"/>
          <p:cNvSpPr/>
          <p:nvPr/>
        </p:nvSpPr>
        <p:spPr>
          <a:xfrm>
            <a:off x="540000" y="2340000"/>
            <a:ext cx="3405960" cy="234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6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12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"/>
          <p:cNvSpPr/>
          <p:nvPr/>
        </p:nvSpPr>
        <p:spPr>
          <a:xfrm>
            <a:off x="1620000" y="1260000"/>
            <a:ext cx="5939640" cy="65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"/>
          <p:cNvSpPr/>
          <p:nvPr/>
        </p:nvSpPr>
        <p:spPr>
          <a:xfrm>
            <a:off x="4572720" y="1080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96000" bIns="396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0" name="ZoneTexte 8"/>
          <p:cNvSpPr/>
          <p:nvPr/>
        </p:nvSpPr>
        <p:spPr>
          <a:xfrm>
            <a:off x="5220000" y="2340000"/>
            <a:ext cx="3405960" cy="234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10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20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ZoneTexte 34"/>
          <p:cNvSpPr/>
          <p:nvPr/>
        </p:nvSpPr>
        <p:spPr>
          <a:xfrm>
            <a:off x="540000" y="2340000"/>
            <a:ext cx="3405960" cy="234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6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12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ZoneTexte 33"/>
          <p:cNvSpPr/>
          <p:nvPr/>
        </p:nvSpPr>
        <p:spPr>
          <a:xfrm>
            <a:off x="3420000" y="3409200"/>
            <a:ext cx="91800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Calibri"/>
              </a:rPr>
              <a:t>6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ZoneTexte 3"/>
          <p:cNvSpPr/>
          <p:nvPr/>
        </p:nvSpPr>
        <p:spPr>
          <a:xfrm>
            <a:off x="3260160" y="2520000"/>
            <a:ext cx="91800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Calibri"/>
              </a:rPr>
              <a:t>3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"/>
          <p:cNvSpPr/>
          <p:nvPr/>
        </p:nvSpPr>
        <p:spPr>
          <a:xfrm>
            <a:off x="1620000" y="1260000"/>
            <a:ext cx="5939640" cy="65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"/>
          <p:cNvSpPr/>
          <p:nvPr/>
        </p:nvSpPr>
        <p:spPr>
          <a:xfrm>
            <a:off x="4572720" y="1080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96000" bIns="396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8" name="ZoneTexte 9"/>
          <p:cNvSpPr/>
          <p:nvPr/>
        </p:nvSpPr>
        <p:spPr>
          <a:xfrm>
            <a:off x="5220000" y="2340000"/>
            <a:ext cx="3405960" cy="234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10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20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ZoneTexte 10"/>
          <p:cNvSpPr/>
          <p:nvPr/>
        </p:nvSpPr>
        <p:spPr>
          <a:xfrm>
            <a:off x="8230320" y="3420000"/>
            <a:ext cx="91800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Calibri"/>
              </a:rPr>
              <a:t>10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ZoneTexte 11"/>
          <p:cNvSpPr/>
          <p:nvPr/>
        </p:nvSpPr>
        <p:spPr>
          <a:xfrm>
            <a:off x="8254080" y="2580840"/>
            <a:ext cx="91800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Calibri"/>
              </a:rPr>
              <a:t>5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5" dur="indefinite" restart="never" nodeType="tmRoot">
          <p:childTnLst>
            <p:seq>
              <p:cTn id="26" dur="indefinite" nodeType="mainSeq">
                <p:childTnLst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1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485280" y="39060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Ecris les réponses sur ton 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3" name="ZoneTexte 4"/>
          <p:cNvSpPr/>
          <p:nvPr/>
        </p:nvSpPr>
        <p:spPr>
          <a:xfrm>
            <a:off x="540000" y="2340000"/>
            <a:ext cx="3405960" cy="234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14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20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"/>
          <p:cNvSpPr/>
          <p:nvPr/>
        </p:nvSpPr>
        <p:spPr>
          <a:xfrm>
            <a:off x="1620000" y="1260000"/>
            <a:ext cx="5939640" cy="65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"/>
          <p:cNvSpPr/>
          <p:nvPr/>
        </p:nvSpPr>
        <p:spPr>
          <a:xfrm>
            <a:off x="4572720" y="1080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96000" bIns="396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6" name="ZoneTexte 12"/>
          <p:cNvSpPr/>
          <p:nvPr/>
        </p:nvSpPr>
        <p:spPr>
          <a:xfrm>
            <a:off x="5220000" y="2340000"/>
            <a:ext cx="3405960" cy="234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24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50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ZoneTexte 34"/>
          <p:cNvSpPr/>
          <p:nvPr/>
        </p:nvSpPr>
        <p:spPr>
          <a:xfrm>
            <a:off x="540000" y="2340000"/>
            <a:ext cx="3405960" cy="207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14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20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0" name="ZoneTexte 33"/>
          <p:cNvSpPr/>
          <p:nvPr/>
        </p:nvSpPr>
        <p:spPr>
          <a:xfrm>
            <a:off x="3312360" y="3420000"/>
            <a:ext cx="91800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Calibri"/>
              </a:rPr>
              <a:t>10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ZoneTexte 3"/>
          <p:cNvSpPr/>
          <p:nvPr/>
        </p:nvSpPr>
        <p:spPr>
          <a:xfrm>
            <a:off x="3312360" y="2599200"/>
            <a:ext cx="91800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Calibri"/>
              </a:rPr>
              <a:t>7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"/>
          <p:cNvSpPr/>
          <p:nvPr/>
        </p:nvSpPr>
        <p:spPr>
          <a:xfrm>
            <a:off x="1620000" y="1260000"/>
            <a:ext cx="5939640" cy="65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"/>
          <p:cNvSpPr/>
          <p:nvPr/>
        </p:nvSpPr>
        <p:spPr>
          <a:xfrm>
            <a:off x="4572720" y="1080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96000" bIns="396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4" name="ZoneTexte 16"/>
          <p:cNvSpPr/>
          <p:nvPr/>
        </p:nvSpPr>
        <p:spPr>
          <a:xfrm>
            <a:off x="5220000" y="2340000"/>
            <a:ext cx="3405960" cy="207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24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50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ZoneTexte 17"/>
          <p:cNvSpPr/>
          <p:nvPr/>
        </p:nvSpPr>
        <p:spPr>
          <a:xfrm>
            <a:off x="8187840" y="3317040"/>
            <a:ext cx="91800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Calibri"/>
              </a:rPr>
              <a:t>25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ZoneTexte 18"/>
          <p:cNvSpPr/>
          <p:nvPr/>
        </p:nvSpPr>
        <p:spPr>
          <a:xfrm>
            <a:off x="8187840" y="2468880"/>
            <a:ext cx="91800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Calibri"/>
              </a:rPr>
              <a:t>12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7" dur="indefinite" restart="never" nodeType="tmRoot">
          <p:childTnLst>
            <p:seq>
              <p:cTn id="38" dur="indefinite" nodeType="mainSeq">
                <p:childTnLst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8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485280" y="39060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Ecris les réponses sur ton 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9" name="ZoneTexte 4"/>
          <p:cNvSpPr/>
          <p:nvPr/>
        </p:nvSpPr>
        <p:spPr>
          <a:xfrm>
            <a:off x="540000" y="1440000"/>
            <a:ext cx="3405960" cy="121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24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"/>
          <p:cNvSpPr/>
          <p:nvPr/>
        </p:nvSpPr>
        <p:spPr>
          <a:xfrm>
            <a:off x="4572720" y="1080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96000" bIns="396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1" name="ZoneTexte 19"/>
          <p:cNvSpPr/>
          <p:nvPr/>
        </p:nvSpPr>
        <p:spPr>
          <a:xfrm>
            <a:off x="5220000" y="1440000"/>
            <a:ext cx="3405960" cy="121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70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"/>
          <p:cNvSpPr/>
          <p:nvPr/>
        </p:nvSpPr>
        <p:spPr>
          <a:xfrm>
            <a:off x="1620000" y="1080000"/>
            <a:ext cx="5939640" cy="65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ZoneTexte 34"/>
          <p:cNvSpPr/>
          <p:nvPr/>
        </p:nvSpPr>
        <p:spPr>
          <a:xfrm>
            <a:off x="360000" y="1440000"/>
            <a:ext cx="3351240" cy="121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24 est :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6" name="ZoneTexte 3"/>
          <p:cNvSpPr/>
          <p:nvPr/>
        </p:nvSpPr>
        <p:spPr>
          <a:xfrm>
            <a:off x="3420000" y="1699200"/>
            <a:ext cx="8290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Calibri"/>
              </a:rPr>
              <a:t>12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ZoneTexte 4"/>
          <p:cNvSpPr/>
          <p:nvPr/>
        </p:nvSpPr>
        <p:spPr>
          <a:xfrm>
            <a:off x="1878840" y="2340000"/>
            <a:ext cx="71676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24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ZoneTexte 5"/>
          <p:cNvSpPr/>
          <p:nvPr/>
        </p:nvSpPr>
        <p:spPr>
          <a:xfrm>
            <a:off x="1741680" y="5322960"/>
            <a:ext cx="93312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12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79" name="Groupe 6"/>
          <p:cNvGrpSpPr/>
          <p:nvPr/>
        </p:nvGrpSpPr>
        <p:grpSpPr>
          <a:xfrm>
            <a:off x="1929240" y="5027040"/>
            <a:ext cx="563400" cy="350280"/>
            <a:chOff x="1929240" y="5027040"/>
            <a:chExt cx="563400" cy="350280"/>
          </a:xfrm>
        </p:grpSpPr>
        <p:cxnSp>
          <p:nvCxnSpPr>
            <p:cNvPr id="180" name="Connecteur droit 7"/>
            <p:cNvCxnSpPr/>
            <p:nvPr/>
          </p:nvCxnSpPr>
          <p:spPr>
            <a:xfrm flipH="1" flipV="1">
              <a:off x="1929240" y="5027040"/>
              <a:ext cx="281880" cy="34560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181" name="Connecteur droit 8"/>
            <p:cNvCxnSpPr/>
            <p:nvPr/>
          </p:nvCxnSpPr>
          <p:spPr>
            <a:xfrm flipH="1">
              <a:off x="2210760" y="5032080"/>
              <a:ext cx="282240" cy="34560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grpSp>
        <p:nvGrpSpPr>
          <p:cNvPr id="182" name="Groupe 9"/>
          <p:cNvGrpSpPr/>
          <p:nvPr/>
        </p:nvGrpSpPr>
        <p:grpSpPr>
          <a:xfrm>
            <a:off x="1965240" y="2968200"/>
            <a:ext cx="563040" cy="371880"/>
            <a:chOff x="1965240" y="2968200"/>
            <a:chExt cx="563040" cy="371880"/>
          </a:xfrm>
        </p:grpSpPr>
        <p:cxnSp>
          <p:nvCxnSpPr>
            <p:cNvPr id="183" name="Connecteur droit 10"/>
            <p:cNvCxnSpPr/>
            <p:nvPr/>
          </p:nvCxnSpPr>
          <p:spPr>
            <a:xfrm flipV="1">
              <a:off x="2247120" y="2968200"/>
              <a:ext cx="281520" cy="36720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  <p:cxnSp>
          <p:nvCxnSpPr>
            <p:cNvPr id="184" name="Connecteur droit 11"/>
            <p:cNvCxnSpPr/>
            <p:nvPr/>
          </p:nvCxnSpPr>
          <p:spPr>
            <a:xfrm>
              <a:off x="1965240" y="2973600"/>
              <a:ext cx="282240" cy="36684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</p:grpSp>
      <p:sp>
        <p:nvSpPr>
          <p:cNvPr id="185" name="Flèche : bas 12"/>
          <p:cNvSpPr/>
          <p:nvPr/>
        </p:nvSpPr>
        <p:spPr>
          <a:xfrm>
            <a:off x="2096640" y="3946680"/>
            <a:ext cx="281160" cy="5706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6" name="ZoneTexte 13"/>
          <p:cNvSpPr/>
          <p:nvPr/>
        </p:nvSpPr>
        <p:spPr>
          <a:xfrm>
            <a:off x="1260000" y="4373640"/>
            <a:ext cx="180000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10 + 2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ZoneTexte 14"/>
          <p:cNvSpPr/>
          <p:nvPr/>
        </p:nvSpPr>
        <p:spPr>
          <a:xfrm>
            <a:off x="2250360" y="3980880"/>
            <a:ext cx="1431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moitié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ZoneTexte 15"/>
          <p:cNvSpPr/>
          <p:nvPr/>
        </p:nvSpPr>
        <p:spPr>
          <a:xfrm>
            <a:off x="1298160" y="3169080"/>
            <a:ext cx="17618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20 + 4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"/>
          <p:cNvSpPr/>
          <p:nvPr/>
        </p:nvSpPr>
        <p:spPr>
          <a:xfrm>
            <a:off x="1620000" y="1080000"/>
            <a:ext cx="5939640" cy="65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"/>
          <p:cNvSpPr/>
          <p:nvPr/>
        </p:nvSpPr>
        <p:spPr>
          <a:xfrm>
            <a:off x="4572720" y="1080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96000" bIns="396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1" name="ZoneTexte 20"/>
          <p:cNvSpPr/>
          <p:nvPr/>
        </p:nvSpPr>
        <p:spPr>
          <a:xfrm>
            <a:off x="4824000" y="1482120"/>
            <a:ext cx="3351240" cy="121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moitié de 70 est :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ZoneTexte 21"/>
          <p:cNvSpPr/>
          <p:nvPr/>
        </p:nvSpPr>
        <p:spPr>
          <a:xfrm>
            <a:off x="7810920" y="1699200"/>
            <a:ext cx="8290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Calibri"/>
              </a:rPr>
              <a:t>35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ZoneTexte 22"/>
          <p:cNvSpPr/>
          <p:nvPr/>
        </p:nvSpPr>
        <p:spPr>
          <a:xfrm>
            <a:off x="6660000" y="2437920"/>
            <a:ext cx="71676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70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ZoneTexte 23"/>
          <p:cNvSpPr/>
          <p:nvPr/>
        </p:nvSpPr>
        <p:spPr>
          <a:xfrm>
            <a:off x="6446880" y="5420880"/>
            <a:ext cx="93312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35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95" name="Groupe 10"/>
          <p:cNvGrpSpPr/>
          <p:nvPr/>
        </p:nvGrpSpPr>
        <p:grpSpPr>
          <a:xfrm>
            <a:off x="6634440" y="5124960"/>
            <a:ext cx="563400" cy="350280"/>
            <a:chOff x="6634440" y="5124960"/>
            <a:chExt cx="563400" cy="350280"/>
          </a:xfrm>
        </p:grpSpPr>
        <p:cxnSp>
          <p:nvCxnSpPr>
            <p:cNvPr id="196" name="Connecteur droit 1"/>
            <p:cNvCxnSpPr/>
            <p:nvPr/>
          </p:nvCxnSpPr>
          <p:spPr>
            <a:xfrm flipH="1" flipV="1">
              <a:off x="6634440" y="5124960"/>
              <a:ext cx="281880" cy="34560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197" name="Connecteur droit 2"/>
            <p:cNvCxnSpPr/>
            <p:nvPr/>
          </p:nvCxnSpPr>
          <p:spPr>
            <a:xfrm flipH="1">
              <a:off x="6915960" y="5130000"/>
              <a:ext cx="282240" cy="34560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sp>
        <p:nvSpPr>
          <p:cNvPr id="198" name="Flèche : bas 1"/>
          <p:cNvSpPr/>
          <p:nvPr/>
        </p:nvSpPr>
        <p:spPr>
          <a:xfrm>
            <a:off x="6801840" y="4044600"/>
            <a:ext cx="281160" cy="5706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9" name="ZoneTexte 24"/>
          <p:cNvSpPr/>
          <p:nvPr/>
        </p:nvSpPr>
        <p:spPr>
          <a:xfrm>
            <a:off x="6014520" y="4408560"/>
            <a:ext cx="19054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25 + 10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ZoneTexte 25"/>
          <p:cNvSpPr/>
          <p:nvPr/>
        </p:nvSpPr>
        <p:spPr>
          <a:xfrm>
            <a:off x="7029000" y="4044600"/>
            <a:ext cx="1431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moitié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ZoneTexte 26"/>
          <p:cNvSpPr/>
          <p:nvPr/>
        </p:nvSpPr>
        <p:spPr>
          <a:xfrm>
            <a:off x="5940000" y="3260880"/>
            <a:ext cx="216000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50 + 20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02" name="Groupe 11"/>
          <p:cNvGrpSpPr/>
          <p:nvPr/>
        </p:nvGrpSpPr>
        <p:grpSpPr>
          <a:xfrm>
            <a:off x="6737760" y="3048120"/>
            <a:ext cx="563040" cy="371880"/>
            <a:chOff x="6737760" y="3048120"/>
            <a:chExt cx="563040" cy="371880"/>
          </a:xfrm>
        </p:grpSpPr>
        <p:cxnSp>
          <p:nvCxnSpPr>
            <p:cNvPr id="203" name="Connecteur droit 3"/>
            <p:cNvCxnSpPr/>
            <p:nvPr/>
          </p:nvCxnSpPr>
          <p:spPr>
            <a:xfrm flipV="1">
              <a:off x="7019640" y="3048120"/>
              <a:ext cx="281520" cy="36720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  <p:cxnSp>
          <p:nvCxnSpPr>
            <p:cNvPr id="204" name="Connecteur droit 4"/>
            <p:cNvCxnSpPr/>
            <p:nvPr/>
          </p:nvCxnSpPr>
          <p:spPr>
            <a:xfrm>
              <a:off x="6737760" y="3053520"/>
              <a:ext cx="282240" cy="36684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9" dur="indefinite" restart="never" nodeType="tmRoot">
          <p:childTnLst>
            <p:seq>
              <p:cTn id="50" dur="indefinite" nodeType="mainSeq">
                <p:childTnLst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5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6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4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9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7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335</TotalTime>
  <Application>LibreOffice/7.4.3.2$Windows_X86_64 LibreOffice_project/1048a8393ae2eeec98dff31b5c133c5f1d08b890</Application>
  <AppVersion>15.0000</AppVersion>
  <Words>297</Words>
  <Paragraphs>92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2025-08-15T16:12:55Z</dcterms:modified>
  <cp:revision>35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17</vt:i4>
  </property>
</Properties>
</file>